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1" r:id="rId3"/>
    <p:sldId id="256" r:id="rId4"/>
    <p:sldId id="260" r:id="rId5"/>
    <p:sldId id="264" r:id="rId6"/>
    <p:sldId id="267" r:id="rId7"/>
    <p:sldId id="266" r:id="rId8"/>
    <p:sldId id="265" r:id="rId9"/>
    <p:sldId id="269" r:id="rId10"/>
    <p:sldId id="25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2E7"/>
    <a:srgbClr val="090672"/>
    <a:srgbClr val="000000"/>
    <a:srgbClr val="996600"/>
    <a:srgbClr val="AC1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09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BDA10EC-CF33-4BB4-AECF-09164A1BDBF3}" type="datetimeFigureOut">
              <a:rPr lang="ru-RU" smtClean="0"/>
              <a:pPr/>
              <a:t>04.05.2023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C6BC07-B596-4CDC-AA5C-2CC07B2D29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2753" y="0"/>
            <a:ext cx="8161247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68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941168"/>
            <a:ext cx="7128792" cy="79208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800" b="1" i="1" dirty="0">
                <a:solidFill>
                  <a:srgbClr val="212745"/>
                </a:solidFill>
              </a:rPr>
              <a:t>Желаю!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4221088"/>
            <a:ext cx="6161179" cy="72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rgbClr val="212745"/>
                </a:solidFill>
              </a:rPr>
              <a:t>Учусь!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501008"/>
            <a:ext cx="515075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4800" b="1" i="1" dirty="0">
                <a:solidFill>
                  <a:srgbClr val="212745"/>
                </a:solidFill>
              </a:rPr>
              <a:t>Расту!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2780928"/>
            <a:ext cx="4142642" cy="720080"/>
          </a:xfrm>
          <a:prstGeom prst="rect">
            <a:avLst/>
          </a:prstGeom>
          <a:solidFill>
            <a:srgbClr val="F212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>
                <a:solidFill>
                  <a:srgbClr val="212745"/>
                </a:solidFill>
              </a:rPr>
              <a:t>Творю!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2041639"/>
            <a:ext cx="3185881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>
                <a:solidFill>
                  <a:srgbClr val="212745"/>
                </a:solidFill>
              </a:rPr>
              <a:t>Могу!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355" y="20429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8916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187624" y="2276872"/>
            <a:ext cx="7560840" cy="154761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спасибо за внимание !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0125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1043608" y="0"/>
            <a:ext cx="8100392" cy="104388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центр развития ребенка детский сад № 5 «Ромашка»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5157192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Georgia" pitchFamily="18" charset="0"/>
              </a:rPr>
              <a:t>«Не обязательно быть лучше всех,</a:t>
            </a:r>
            <a:br>
              <a:rPr lang="ru-RU" sz="2000" b="1" dirty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Georgia" pitchFamily="18" charset="0"/>
              </a:rPr>
              <a:t>достаточно быть лучше, чем неделю назад»</a:t>
            </a:r>
            <a:endParaRPr lang="ru-RU" sz="20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201" y="1556792"/>
            <a:ext cx="8651792" cy="201869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ДЕЛОВАЯ ИГРА </a:t>
            </a:r>
          </a:p>
          <a:p>
            <a:pPr marL="182880"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 ступеням лестницы успеха»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242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озяйка\Desktop\Новая папка (7)\Профессии\Без названия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0970" y="3645024"/>
            <a:ext cx="3457989" cy="29988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24744"/>
            <a:ext cx="7992888" cy="5328592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Учитель сельской местности, 37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Домохозяйка с 2 детьми, 24 года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Нейрохирург, 40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Африканский студент, 19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Дама, хозяйка салона, 62 года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Девушка,18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Инженер, 31 год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Депутат парламента, 53 года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Пастух овец, 45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Стюардесса, 27 лет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i="1" dirty="0" smtClean="0"/>
              <a:t>Безработный, 32 года</a:t>
            </a:r>
            <a:endParaRPr lang="ru-RU" sz="2800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60648"/>
            <a:ext cx="856895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1 задание «ЦЕЛЕПОЛАГАНИЕ»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715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8100392" cy="6858000"/>
          </a:xfrm>
        </p:spPr>
      </p:pic>
    </p:spTree>
    <p:extLst>
      <p:ext uri="{BB962C8B-B14F-4D97-AF65-F5344CB8AC3E}">
        <p14:creationId xmlns:p14="http://schemas.microsoft.com/office/powerpoint/2010/main" val="10371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1600" y="2420888"/>
            <a:ext cx="2992959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признаков 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- 2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( Какой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? Какая?)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60648"/>
            <a:ext cx="856895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2</a:t>
            </a: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задание «ОБЪЯВЛЕНИЕ»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340768"/>
            <a:ext cx="2664296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Предмет ( Кто? Что?)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01008"/>
            <a:ext cx="3528392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Характерные действия </a:t>
            </a:r>
            <a:endParaRPr lang="ru-RU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3 слова (что делает?)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581128"/>
            <a:ext cx="3960440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Личное отношение – 3-5 слов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5661248"/>
            <a:ext cx="2916324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Суть предмета (темы)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–два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</a:p>
        </p:txBody>
      </p:sp>
      <p:pic>
        <p:nvPicPr>
          <p:cNvPr id="3074" name="Picture 2" descr="C:\Users\Хозяйка\Desktop\Новая папка (7)\Профессии\1343284866_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84784"/>
            <a:ext cx="3810000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13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71600" y="2420888"/>
            <a:ext cx="2992959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Описание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признаков </a:t>
            </a:r>
          </a:p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- 2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( Какой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? Какая?)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60648"/>
            <a:ext cx="856895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2</a:t>
            </a: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задание «ОБЪЯВЛЕНИЕ»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0233" y="1366651"/>
            <a:ext cx="2664296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Предмет ( Кто? Что?)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501008"/>
            <a:ext cx="3528392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Характерные действия </a:t>
            </a:r>
            <a:endParaRPr lang="ru-RU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3 слова (что делает?)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4581128"/>
            <a:ext cx="3960440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Личное отношение – 3-5 слов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5733256"/>
            <a:ext cx="2916324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Суть предмета (темы)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одно </a:t>
            </a:r>
            <a:r>
              <a:rPr lang="ru-RU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–два 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602436" y="1097124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034470" y="2204560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7027378" y="2217252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572414" y="3368824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5632410" y="3386340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558073" y="3368824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147472" y="4528130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7140855" y="4555750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8126436" y="4582065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5198203" y="4541940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610788" y="5672838"/>
            <a:ext cx="849884" cy="7477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482294" y="1844824"/>
            <a:ext cx="1007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ДОЖДЬ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93694" y="2987079"/>
            <a:ext cx="2125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СИЛЬНЫЙ, ТЕПЛЫЙ</a:t>
            </a:r>
            <a:endParaRPr lang="ru-RU" sz="14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436096" y="4143205"/>
            <a:ext cx="29718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   КАПАЕТ</a:t>
            </a: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, </a:t>
            </a:r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 ЛЬЁТСЯ</a:t>
            </a: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, </a:t>
            </a:r>
            <a:r>
              <a:rPr lang="ru-RU" sz="14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       ИДЕТ</a:t>
            </a:r>
            <a:endParaRPr lang="ru-RU" sz="14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163764" y="5322501"/>
            <a:ext cx="39489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 МНЕ   НРАВИТСЯ  ЛЕТНИЙ </a:t>
            </a: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Times New Roman"/>
              </a:rPr>
              <a:t>ДОЖДЬ</a:t>
            </a:r>
            <a:endParaRPr lang="ru-RU" sz="16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Times New Roman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52922" y="6447219"/>
            <a:ext cx="13440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Calibri"/>
                <a:cs typeface="Times New Roman"/>
              </a:rPr>
              <a:t>СЛЕЗЫ НЕБА</a:t>
            </a:r>
            <a:endParaRPr lang="ru-RU" sz="1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03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8244408" cy="1775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3 задание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«ПУТИ РАЗВИТИЯ ПРОФЕССИОНАЛЬНОЙ КОМПЕТЕНТНОСТИ»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Хозяйка\Desktop\Новая папка (7)\Профессии\1653400485_2-celes-club-p-fon-dlya-klastera-krasivi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2204864"/>
            <a:ext cx="3384376" cy="2457198"/>
          </a:xfrm>
          <a:prstGeom prst="rect">
            <a:avLst/>
          </a:prstGeom>
          <a:noFill/>
        </p:spPr>
      </p:pic>
      <p:pic>
        <p:nvPicPr>
          <p:cNvPr id="1027" name="Picture 3" descr="C:\Users\Хозяйка\Desktop\Новая папка (7)\Профессии\1673456633_flomaster-club-p-risunok-diagramma-instagram-4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0125" y="4725145"/>
            <a:ext cx="2179349" cy="2132856"/>
          </a:xfrm>
          <a:prstGeom prst="rect">
            <a:avLst/>
          </a:prstGeom>
          <a:noFill/>
        </p:spPr>
      </p:pic>
      <p:pic>
        <p:nvPicPr>
          <p:cNvPr id="1028" name="Picture 4" descr="C:\Users\Хозяйка\Desktop\Новая папка (7)\Профессии\1673456707_flomaster-club-p-risunok-diagramma-instagram-65.jpg"/>
          <p:cNvPicPr>
            <a:picLocks noChangeAspect="1" noChangeArrowheads="1"/>
          </p:cNvPicPr>
          <p:nvPr/>
        </p:nvPicPr>
        <p:blipFill>
          <a:blip r:embed="rId4" cstate="print"/>
          <a:srcRect t="5201" r="-1407" b="12201"/>
          <a:stretch>
            <a:fillRect/>
          </a:stretch>
        </p:blipFill>
        <p:spPr bwMode="auto">
          <a:xfrm>
            <a:off x="3779912" y="3140968"/>
            <a:ext cx="3683534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885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2060848"/>
            <a:ext cx="7201151" cy="1312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«У творчески работающего педагога – творчески развитые дети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»</a:t>
            </a: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 </a:t>
            </a:r>
            <a:endParaRPr lang="ru-RU" sz="2400" dirty="0">
              <a:solidFill>
                <a:prstClr val="black">
                  <a:lumMod val="75000"/>
                  <a:lumOff val="25000"/>
                </a:prstClr>
              </a:solidFill>
              <a:latin typeface="Times New Roman"/>
              <a:ea typeface="Calibri"/>
            </a:endParaRPr>
          </a:p>
          <a:p>
            <a:pPr marL="45720" lvl="0" algn="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/>
                <a:ea typeface="Calibri"/>
              </a:rPr>
              <a:t>В. О. Сухомлинский </a:t>
            </a:r>
            <a:endParaRPr lang="ru-RU" sz="24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259632" y="3789040"/>
            <a:ext cx="7560840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чем пахнет радуга?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0648"/>
            <a:ext cx="8244408" cy="1225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4 задание 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«ГОРИ, ТВОРИ, ЗАЖИГАЙ ДРУГИХ»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689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Хозяйка\Desktop\Новая папка (7)\Профессии\1644877073_45-kartinkin-net-p-uchitel-kartinki-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792018"/>
            <a:ext cx="4850904" cy="4958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43608" y="188640"/>
            <a:ext cx="8100392" cy="124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5 задание 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4E67C8">
                    <a:lumMod val="50000"/>
                  </a:srgb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«МОГУ САМ, ПЕРЕДАМ ДРУГОМУ»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298</TotalTime>
  <Words>249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Arial Black</vt:lpstr>
      <vt:lpstr>Calibri</vt:lpstr>
      <vt:lpstr>Corbel</vt:lpstr>
      <vt:lpstr>Georgia</vt:lpstr>
      <vt:lpstr>Gill Sans MT</vt:lpstr>
      <vt:lpstr>Impact</vt:lpstr>
      <vt:lpstr>Times New Roman</vt:lpstr>
      <vt:lpstr>Verdana</vt:lpstr>
      <vt:lpstr>Wingdings 2</vt:lpstr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ulu.kurbatova@yandex.ru</dc:creator>
  <cp:lastModifiedBy>user</cp:lastModifiedBy>
  <cp:revision>28</cp:revision>
  <dcterms:created xsi:type="dcterms:W3CDTF">2023-04-19T06:41:22Z</dcterms:created>
  <dcterms:modified xsi:type="dcterms:W3CDTF">2023-05-04T05:00:21Z</dcterms:modified>
</cp:coreProperties>
</file>